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7" r:id="rId4"/>
    <p:sldId id="260" r:id="rId5"/>
    <p:sldId id="261" r:id="rId6"/>
    <p:sldId id="259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09" autoAdjust="0"/>
    <p:restoredTop sz="94660"/>
  </p:normalViewPr>
  <p:slideViewPr>
    <p:cSldViewPr>
      <p:cViewPr varScale="1">
        <p:scale>
          <a:sx n="82" d="100"/>
          <a:sy n="82" d="100"/>
        </p:scale>
        <p:origin x="-5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3CBF1-DB96-4D67-AED2-1FCB69D11D79}" type="datetimeFigureOut">
              <a:rPr lang="en-US" smtClean="0"/>
              <a:t>1/24/2009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DE6AA6-1C48-4D95-B397-AA67AC24BC9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E6AA6-1C48-4D95-B397-AA67AC24BC9B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E6AA6-1C48-4D95-B397-AA67AC24BC9B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E6AA6-1C48-4D95-B397-AA67AC24BC9B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E6AA6-1C48-4D95-B397-AA67AC24BC9B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E6AA6-1C48-4D95-B397-AA67AC24BC9B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E6AA6-1C48-4D95-B397-AA67AC24BC9B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E6AA6-1C48-4D95-B397-AA67AC24BC9B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E867-307B-42C7-B50D-9D2D7AFFF32C}" type="datetimeFigureOut">
              <a:rPr lang="en-US" smtClean="0"/>
              <a:t>1/24/2009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81E7-42FD-4C7E-A666-9E06BDCA81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340000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E867-307B-42C7-B50D-9D2D7AFFF32C}" type="datetimeFigureOut">
              <a:rPr lang="en-US" smtClean="0"/>
              <a:t>1/24/2009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81E7-42FD-4C7E-A666-9E06BDCA81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340000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E867-307B-42C7-B50D-9D2D7AFFF32C}" type="datetimeFigureOut">
              <a:rPr lang="en-US" smtClean="0"/>
              <a:t>1/24/2009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81E7-42FD-4C7E-A666-9E06BDCA81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340000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E867-307B-42C7-B50D-9D2D7AFFF32C}" type="datetimeFigureOut">
              <a:rPr lang="en-US" smtClean="0"/>
              <a:t>1/24/2009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81E7-42FD-4C7E-A666-9E06BDCA81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340000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E867-307B-42C7-B50D-9D2D7AFFF32C}" type="datetimeFigureOut">
              <a:rPr lang="en-US" smtClean="0"/>
              <a:t>1/24/2009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81E7-42FD-4C7E-A666-9E06BDCA81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340000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E867-307B-42C7-B50D-9D2D7AFFF32C}" type="datetimeFigureOut">
              <a:rPr lang="en-US" smtClean="0"/>
              <a:t>1/24/2009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81E7-42FD-4C7E-A666-9E06BDCA81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340000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E867-307B-42C7-B50D-9D2D7AFFF32C}" type="datetimeFigureOut">
              <a:rPr lang="en-US" smtClean="0"/>
              <a:t>1/24/2009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81E7-42FD-4C7E-A666-9E06BDCA81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340000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E867-307B-42C7-B50D-9D2D7AFFF32C}" type="datetimeFigureOut">
              <a:rPr lang="en-US" smtClean="0"/>
              <a:t>1/24/2009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81E7-42FD-4C7E-A666-9E06BDCA81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340000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E867-307B-42C7-B50D-9D2D7AFFF32C}" type="datetimeFigureOut">
              <a:rPr lang="en-US" smtClean="0"/>
              <a:t>1/24/2009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81E7-42FD-4C7E-A666-9E06BDCA81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340000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E867-307B-42C7-B50D-9D2D7AFFF32C}" type="datetimeFigureOut">
              <a:rPr lang="en-US" smtClean="0"/>
              <a:t>1/24/2009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81E7-42FD-4C7E-A666-9E06BDCA81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340000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E867-307B-42C7-B50D-9D2D7AFFF32C}" type="datetimeFigureOut">
              <a:rPr lang="en-US" smtClean="0"/>
              <a:t>1/24/2009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81E7-42FD-4C7E-A666-9E06BDCA81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340000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EE867-307B-42C7-B50D-9D2D7AFFF32C}" type="datetimeFigureOut">
              <a:rPr lang="en-US" smtClean="0"/>
              <a:t>1/24/2009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F81E7-42FD-4C7E-A666-9E06BDCA81C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340000">
    <p:circl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Co Trang 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/>
        </p:spPr>
      </p:pic>
    </p:spTree>
  </p:cSld>
  <p:clrMapOvr>
    <a:masterClrMapping/>
  </p:clrMapOvr>
  <p:transition spd="slow" advClick="0" advTm="0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songkycunglangsonnv5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spd="slow" advClick="0" advTm="105000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o Trang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spd="slow" advClick="0" advTm="173000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ongtiendongthap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  <p:transition spd="slow" advClick="0" advTm="208000"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him Co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spd="slow" advClick="0" advTm="270000"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queNhaTrang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  <p:transition spd="slow" advClick="0" advTm="313000"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o Trang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spd="slow" advClick="0" advTm="340000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</Words>
  <Application>Microsoft Office PowerPoint</Application>
  <PresentationFormat>On-screen Show (4:3)</PresentationFormat>
  <Paragraphs>7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Thai Hoang</dc:creator>
  <cp:lastModifiedBy>Thai Hoang</cp:lastModifiedBy>
  <cp:revision>4</cp:revision>
  <dcterms:created xsi:type="dcterms:W3CDTF">2009-01-24T05:36:51Z</dcterms:created>
  <dcterms:modified xsi:type="dcterms:W3CDTF">2009-01-24T06:14:57Z</dcterms:modified>
</cp:coreProperties>
</file>