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1303A-8D8A-400C-ABCA-B3A548CFD0E9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EAD7E-53EF-4764-8B55-6C2CC152C0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AD7E-53EF-4764-8B55-6C2CC152C0B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224B-F95D-4FEF-B3D7-A0D30751F3C0}" type="datetimeFigureOut">
              <a:rPr lang="en-US" smtClean="0"/>
              <a:t>1/24/2009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988E-4C15-451B-829E-48765F7428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876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DonLinhNuiRu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ientranhinactio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80000"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angraokemgai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Click="0" advTm="116000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 advClick="0" advTm="165000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 advTm="196000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Click="0" advTm="240000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On-screen Show (4:3)</PresentationFormat>
  <Paragraphs>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Thai Hoang</dc:creator>
  <cp:lastModifiedBy>Thai Hoang</cp:lastModifiedBy>
  <cp:revision>2</cp:revision>
  <dcterms:created xsi:type="dcterms:W3CDTF">2009-01-24T06:15:08Z</dcterms:created>
  <dcterms:modified xsi:type="dcterms:W3CDTF">2009-01-24T06:31:31Z</dcterms:modified>
</cp:coreProperties>
</file>