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1303A-8D8A-400C-ABCA-B3A548CFD0E9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EAD7E-53EF-4764-8B55-6C2CC152C0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AD7E-53EF-4764-8B55-6C2CC152C0B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224B-F95D-4FEF-B3D7-A0D30751F3C0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988E-4C15-451B-829E-48765F742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87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DonLinhNuiRu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ientranhinac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80000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graokemga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116000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Click="0" advTm="165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96000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4000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Hoang</dc:creator>
  <cp:lastModifiedBy>Thai Hoang</cp:lastModifiedBy>
  <cp:revision>2</cp:revision>
  <dcterms:created xsi:type="dcterms:W3CDTF">2009-01-24T06:15:08Z</dcterms:created>
  <dcterms:modified xsi:type="dcterms:W3CDTF">2009-01-24T06:31:31Z</dcterms:modified>
</cp:coreProperties>
</file>